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2984999" x="0"/>
            <a:ext cy="2158500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2393175" x="0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y="2983958" x="0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/>
        </p:nvSpPr>
        <p:spPr>
          <a:xfrm rot="10800000" flipH="1">
            <a:off y="4412699" x="0"/>
            <a:ext cy="7307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y="3820834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y="4411617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421726" x="457200"/>
            <a:ext cy="5052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76256" x="6676"/>
            <a:ext cy="5054792" cx="9134130"/>
          </a:xfrm>
          <a:custGeom>
            <a:pathLst>
              <a:path w="9157023" extrusionOk="0" h="6739723">
                <a:moveTo>
                  <a:pt y="0" x="1629"/>
                </a:moveTo>
                <a:lnTo>
                  <a:pt y="4340980" x="9157023"/>
                </a:lnTo>
                <a:lnTo>
                  <a:pt y="6739723" x="1593"/>
                </a:lnTo>
                <a:cubicBezTo>
                  <a:pt y="5123960" x="-3941"/>
                  <a:pt y="1615763" x="7163"/>
                  <a:pt y="0" x="162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gif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4.jpg" Type="http://schemas.openxmlformats.org/officeDocument/2006/relationships/image" Id="rId3"/><Relationship Target="../media/image09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Geschiedenis van de scheikunde</a:t>
            </a:r>
          </a:p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Henri Becquerel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Pierre &amp; Marie Curie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 nobelprijs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1903 - Becquerel, Pierre Curie &amp; Marie Curie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sz="2400" lang="en" i="1"/>
              <a:t>Natuurkunde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1911 - Marie Curie</a:t>
            </a:r>
          </a:p>
          <a:p>
            <a:pPr indent="0" marL="457200">
              <a:spcBef>
                <a:spcPts val="0"/>
              </a:spcBef>
              <a:buNone/>
            </a:pPr>
            <a:r>
              <a:rPr sz="2400" lang="en" i="1"/>
              <a:t>Scheikunde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59825" x="4695625"/>
            <a:ext cy="2517800" cx="255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Onbekende straling: X-ray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Wilhelm Röntgen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24750" x="5823126"/>
            <a:ext cy="3076476" cx="21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07050" x="2461396"/>
            <a:ext cy="3018799" cx="206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4421726" x="457200"/>
            <a:ext cy="5052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Fimpje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 ontdekking van Becquerel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“Stralend” uraniumzout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40287" x="6076103"/>
            <a:ext cy="2845424" cx="21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011450" x="1800550"/>
            <a:ext cy="2647950" cx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De geniale promovendus: Marie Curie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Uranium straling meten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96900" x="2538825"/>
            <a:ext cy="3028950" cx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21025" x="5562423"/>
            <a:ext cy="3400949" cx="23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De geniale promovendus: Marie Curie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Observatie: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lang="en"/>
              <a:t>Uranium straling is constant en neemt toe als het uraniumgehalte toeneemt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Conclusie: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lang="en"/>
              <a:t>De straling is een atomaire eigenschap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sz="1400" lang="en" i="1"/>
              <a:t>(ingegeven door de ontdekking van het electron door J.J. Thomson)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Radioactiviteit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45275" x="2180950"/>
            <a:ext cy="1990575" cx="19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76175" x="457199"/>
            <a:ext cy="1566599" cx="15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Eenheid: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Becquerel (Bq)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Curie (Ci) = 3,7 GBq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y="4421726" x="457200"/>
            <a:ext cy="5052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Filmpje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Krachten gebundeld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Pierre Curie helpt Marie Curie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46827" x="7177412"/>
            <a:ext cy="1509350" cx="15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79025" x="7148187"/>
            <a:ext cy="1567799" cx="156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448172" x="1108225"/>
            <a:ext cy="2090750" cx="2397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y="2963225" x="5950550"/>
            <a:ext cy="566100" cx="999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1898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